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0"/>
    <p:restoredTop sz="94648"/>
  </p:normalViewPr>
  <p:slideViewPr>
    <p:cSldViewPr snapToGrid="0" snapToObjects="1">
      <p:cViewPr varScale="1">
        <p:scale>
          <a:sx n="75" d="100"/>
          <a:sy n="75" d="100"/>
        </p:scale>
        <p:origin x="8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4419600" y="4627562"/>
            <a:ext cx="2133600" cy="2794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1pPr>
      <a:lvl2pPr marL="742950" marR="0" indent="-28575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–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2pPr>
      <a:lvl3pPr marL="1143000" marR="0" indent="-2286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3pPr>
      <a:lvl4pPr marL="1600200" marR="0" indent="-2286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–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4pPr>
      <a:lvl5pPr marL="2057400" marR="0" indent="-2286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»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5pPr>
      <a:lvl6pPr marL="2423160" marR="0" indent="-13716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6pPr>
      <a:lvl7pPr marL="2880360" marR="0" indent="-13716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7pPr>
      <a:lvl8pPr marL="3337559" marR="0" indent="-137159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8pPr>
      <a:lvl9pPr marL="3794759" marR="0" indent="-137159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80F8B8-2FD6-6C4B-94EC-D98512A9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250413-DCFF-864B-B20A-316D3E812A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59644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Interstate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Giulia METZ</dc:creator>
  <cp:lastModifiedBy>Giulia METZ</cp:lastModifiedBy>
  <cp:revision>19</cp:revision>
  <dcterms:modified xsi:type="dcterms:W3CDTF">2021-04-13T13:35:21Z</dcterms:modified>
</cp:coreProperties>
</file>